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0" r:id="rId4"/>
    <p:sldId id="257" r:id="rId5"/>
    <p:sldId id="281" r:id="rId6"/>
    <p:sldId id="285" r:id="rId7"/>
    <p:sldId id="288" r:id="rId8"/>
    <p:sldId id="289" r:id="rId9"/>
    <p:sldId id="282" r:id="rId10"/>
    <p:sldId id="295" r:id="rId11"/>
    <p:sldId id="294" r:id="rId12"/>
    <p:sldId id="284" r:id="rId13"/>
    <p:sldId id="293" r:id="rId14"/>
    <p:sldId id="286" r:id="rId15"/>
    <p:sldId id="283" r:id="rId16"/>
    <p:sldId id="290" r:id="rId17"/>
    <p:sldId id="287" r:id="rId18"/>
    <p:sldId id="292" r:id="rId19"/>
    <p:sldId id="29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1" autoAdjust="0"/>
    <p:restoredTop sz="94660"/>
  </p:normalViewPr>
  <p:slideViewPr>
    <p:cSldViewPr>
      <p:cViewPr>
        <p:scale>
          <a:sx n="76" d="100"/>
          <a:sy n="76" d="100"/>
        </p:scale>
        <p:origin x="-126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85B00-D9B8-4B31-92ED-F870D5259A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5C2B6-491D-484C-9ADE-1862E792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1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85B00-D9B8-4B31-92ED-F870D5259A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5C2B6-491D-484C-9ADE-1862E792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85B00-D9B8-4B31-92ED-F870D5259A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5C2B6-491D-484C-9ADE-1862E792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8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85B00-D9B8-4B31-92ED-F870D5259A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5C2B6-491D-484C-9ADE-1862E792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5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85B00-D9B8-4B31-92ED-F870D5259A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5C2B6-491D-484C-9ADE-1862E792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85B00-D9B8-4B31-92ED-F870D5259A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5C2B6-491D-484C-9ADE-1862E792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5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85B00-D9B8-4B31-92ED-F870D5259A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5C2B6-491D-484C-9ADE-1862E792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85B00-D9B8-4B31-92ED-F870D5259A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5C2B6-491D-484C-9ADE-1862E792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9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85B00-D9B8-4B31-92ED-F870D5259A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5C2B6-491D-484C-9ADE-1862E792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5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85B00-D9B8-4B31-92ED-F870D5259A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5C2B6-491D-484C-9ADE-1862E792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85B00-D9B8-4B31-92ED-F870D5259A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5C2B6-491D-484C-9ADE-1862E792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4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85B00-D9B8-4B31-92ED-F870D5259AC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5C2B6-491D-484C-9ADE-1862E792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1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85000" sy="9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3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568" y="1124744"/>
            <a:ext cx="704475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Автоматизация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звука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r>
              <a:rPr lang="ru-RU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словах и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предложениях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9578" y="3861048"/>
            <a:ext cx="6552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Составила:</a:t>
            </a:r>
            <a:endParaRPr lang="ru-RU" sz="2400" b="1" cap="none" spc="0" dirty="0" smtClean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учитель-логопед МБДОУ «Детский сад №15» Хохлова Ирина Владимировна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г. Иваново</a:t>
            </a:r>
            <a:endParaRPr lang="ru-RU" sz="2400" b="1" cap="none" spc="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42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ПИЛА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5630901"/>
            <a:ext cx="89884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У Славы сломалась пила.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AutoShape 2" descr="Анемоновая рыба-клоун клипарт. Бесплатная загрузка. | Creazi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Анемоновая рыба-клоун клипарт. Бесплатная загрузка. | Creazil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ᐈ Пила картинка фотографии, фото пилы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21" y="1607918"/>
            <a:ext cx="5486791" cy="36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СЛОН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7521" y="5630901"/>
            <a:ext cx="68944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Мила видела тяжелого слона.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AutoShape 2" descr="Анемоновая рыба-клоун клипарт. Бесплатная загрузка. | Creazi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Анемоновая рыба-клоун клипарт. Бесплатная загрузка. | Creazil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Рисунок слона для детей - картинка №12252 | Printonic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40" y="1431200"/>
            <a:ext cx="5025642" cy="404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4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КУКЛА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5638346"/>
            <a:ext cx="5638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Мила дала Ладе куклу.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AutoShape 2" descr="Физиогномика лица - ло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Физиогномика лица - ло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Новый том (D)\Логопедия\Обследование\Мой альбом 2018\00100001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11069"/>
            <a:ext cx="3764136" cy="40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КЛОУН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630901"/>
            <a:ext cx="7704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Малыши </a:t>
            </a:r>
            <a:r>
              <a:rPr lang="ru-RU" sz="3600" b="1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хлопали в ладоши клоуну.</a:t>
            </a:r>
          </a:p>
        </p:txBody>
      </p:sp>
      <p:sp>
        <p:nvSpPr>
          <p:cNvPr id="3" name="AutoShape 2" descr="Анемоновая рыба-клоун клипарт. Бесплатная загрузка. | Creazi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Анемоновая рыба-клоун клипарт. Бесплатная загрузка. | Creazil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Клоун клипарты - ClipartLogo.com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28102"/>
            <a:ext cx="2592287" cy="3717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6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ЯБЛОКО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638346"/>
            <a:ext cx="7560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В лавке спелые и сладкие яблоки.</a:t>
            </a:r>
          </a:p>
        </p:txBody>
      </p:sp>
      <p:pic>
        <p:nvPicPr>
          <p:cNvPr id="4098" name="Picture 2" descr="C:\Новый том (D)\Логопедия\Обследование\Мой альбом 2018\105879506_e4e7d0631d8ac4eb3c8f9866c5ae0f14_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82076"/>
            <a:ext cx="4268192" cy="40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БЕЛКА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877272"/>
            <a:ext cx="61421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Белка сидела на ветке елки.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AutoShape 2" descr="кони лошади клипарт: 17 тыс изображений найдено в Яндекс.Картинка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они лошади клипарт: 17 тыс изображений найдено в Яндекс.Картинках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Вестфальская лошадь клипарт. Бесплатная загрузка. | Creazill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Zoologique Стоковые фото, иллюстрации и векторные изображения - Страница 44 Depositphot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396044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4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7952" y="5733256"/>
            <a:ext cx="87849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У елки колкие иголки.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6" name="Рисунок 5" descr="Дневник Zina3 : LiveInternet - Российский Сервис Онлайн-Дневников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13" y="1484784"/>
            <a:ext cx="3413037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ЕЛКА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ПОЛКА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638346"/>
            <a:ext cx="7488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Мила поставила шкатулку на полку.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6146" name="Picture 2" descr="полка в коридор: столешницу делать вкладную иди накладную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3" b="12411"/>
          <a:stretch/>
        </p:blipFill>
        <p:spPr bwMode="auto">
          <a:xfrm>
            <a:off x="2019842" y="1762338"/>
            <a:ext cx="5269779" cy="38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БУЛКА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1517" y="5616011"/>
            <a:ext cx="69664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Мила купила сладкую булку.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AutoShape 2" descr="Анемоновая рыба-клоун клипарт. Бесплатная загрузка. | Creazi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Анемоновая рыба-клоун клипарт. Бесплатная загрузка. | Creazil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ᐈ Рисунок лужи векторные картинки, иллюстрации лужа | скачать на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Сдобные изделия – Продукция | «ВОСКРЕСЕНСКХЛЕБ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086979"/>
            <a:ext cx="4356826" cy="35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ПЛАТЬЕ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901" y="5630901"/>
            <a:ext cx="61421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Алла купила </a:t>
            </a:r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голубое платье.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8194" name="Picture 2" descr="Платье с пышной юбкой | Шкату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24" y="1655143"/>
            <a:ext cx="2693752" cy="40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80899" y="417438"/>
            <a:ext cx="7382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Памятка для родителей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68760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Уважаемые родители! Предлагаем вам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использовать материал пособия для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закрепления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своего ребенка правильного звукопроизношения дома, на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каникулах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 период отпусков, развивая его речь, воспитывая любовь к родному языку и культуру речевого общения. </a:t>
            </a:r>
            <a:endParaRPr 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ходе работы над автоматизацией звука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предложить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ребенку назвать картинку, повторить предложение,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составить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свое предложение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данным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словом,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распространить предложение, что способствует развитию связной речи и активизации словаря детей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развития внимания и памяти предложите ребенку после проговаривания речевого материала вспомнить слова, которые он называл.</a:t>
            </a:r>
          </a:p>
          <a:p>
            <a:pPr algn="just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развития большей речевой активности детей вы можете использовать лексико-грамматические игры со словами.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0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840" y="764704"/>
            <a:ext cx="78036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презентации  использованы  материалы:</a:t>
            </a: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047" y="4509120"/>
            <a:ext cx="75399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Соколова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Н.В.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Логопедическая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тетрадь. Звуки Р,Л,Й. –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.: Школьная пресса, 2006. – 64с.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691" y="1556792"/>
            <a:ext cx="8153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Перегудова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Т. С,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Османова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Г.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 Вводим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звуки в речь.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Картотека для автоматизации звуков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[Л], [Л']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Логопедам-практикам и заботливым родителям.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СПб.: КАРО, 2007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047" y="3429000"/>
            <a:ext cx="76447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Резниченко Т.С., Ларина О.Д. Говорим правильно.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Логопедический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альбом. </a:t>
            </a:r>
            <a:r>
              <a:rPr lang="ru-RU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Л, Л.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М.: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Росмэн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-пресс, 2003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3066" y="5733256"/>
            <a:ext cx="26377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Интернет-ресурсы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9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433" y="1052736"/>
            <a:ext cx="79208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Лексическо-грамматические игры с ранее отработанными словами: </a:t>
            </a:r>
          </a:p>
          <a:p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 согласование количественных числительных и существительных — игра «1-2-5»: один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лось—два лося—пять лосей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б) счет до 10: один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лоб,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два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лба,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лба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10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лбов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в) назови ласково: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лавка-лавочка    лампа-лампочка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г) образование множественного числа существительных — </a:t>
            </a:r>
          </a:p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лавка - лавки     лайка - лайки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д) образование родительного падежа множественного числа существительных: игра «Один —много»: </a:t>
            </a:r>
          </a:p>
          <a:p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лоб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много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лбов                         одна лапа -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лап 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ж) согласование с притяжательными местоимениями </a:t>
            </a:r>
          </a:p>
          <a:p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мой, моя, мое: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лак-мой лак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 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лама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моя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лама…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д). «Запомни, повтори», начиная с трех слов, с постепенным увеличением количества слов в ряду до 6-7: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лак-лоб-лодка-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3422"/>
            <a:ext cx="7382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Памятка для родителей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61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ХАЛАТ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5638346"/>
            <a:ext cx="5638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У Лолы халат с воланами.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Одежда 3 - Предметы - Картин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289104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0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МОЛОКО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38346"/>
            <a:ext cx="69342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Мила пила холодное молоко.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6" name="Рисунок 5" descr="Молоко - Картинка 1499/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5"/>
            <a:ext cx="3672408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4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ПЧЕЛА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638346"/>
            <a:ext cx="69342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Пчела собирала мед на лужайке.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 descr="http://img0.liveinternet.ru/images/attach/c/8/102/153/102153872_0_91f2e_2956096_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77697"/>
            <a:ext cx="4968552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1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МЫЛО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5638345"/>
            <a:ext cx="6358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Мама Милу мыла мылом.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 descr="Мыло &quot;Детское&quot;, 90 г Отличное мыло для детей и взрослых. Не содержит красителей и парфюмерных добавок. В состав мыла входит нор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3"/>
            <a:ext cx="360040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3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638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ПАЛАТКА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5638346"/>
            <a:ext cx="5638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Мила залезла в палатку.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 descr="Tente vector clipart image download fre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11118"/>
            <a:ext cx="568863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3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65991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МЕТЛА</a:t>
            </a:r>
            <a:endParaRPr lang="ru-RU" sz="80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38346"/>
            <a:ext cx="7006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Лада подметала полы метлой.</a:t>
            </a:r>
            <a:endParaRPr lang="ru-RU" sz="36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026" name="Picture 2" descr="хэллоуин чернокнижник рисунок искусство, хэллоуин PNG | Hot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25059"/>
            <a:ext cx="2249002" cy="38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452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Лида</dc:creator>
  <cp:lastModifiedBy>USER</cp:lastModifiedBy>
  <cp:revision>69</cp:revision>
  <dcterms:created xsi:type="dcterms:W3CDTF">2014-09-27T19:19:22Z</dcterms:created>
  <dcterms:modified xsi:type="dcterms:W3CDTF">2020-04-25T17:46:52Z</dcterms:modified>
</cp:coreProperties>
</file>